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>
        <p:scale>
          <a:sx n="40" d="100"/>
          <a:sy n="40" d="100"/>
        </p:scale>
        <p:origin x="150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088-E06D-4568-B9CF-FC0D78DE75F0}" type="datetimeFigureOut">
              <a:rPr lang="fr-FR" smtClean="0"/>
              <a:t>13/05/2015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5E7B-1E6C-4EB7-97DA-4EB9EED71F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913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088-E06D-4568-B9CF-FC0D78DE75F0}" type="datetimeFigureOut">
              <a:rPr lang="fr-FR" smtClean="0"/>
              <a:t>13/05/2015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5E7B-1E6C-4EB7-97DA-4EB9EED71F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031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088-E06D-4568-B9CF-FC0D78DE75F0}" type="datetimeFigureOut">
              <a:rPr lang="fr-FR" smtClean="0"/>
              <a:t>13/05/2015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5E7B-1E6C-4EB7-97DA-4EB9EED71F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3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088-E06D-4568-B9CF-FC0D78DE75F0}" type="datetimeFigureOut">
              <a:rPr lang="fr-FR" smtClean="0"/>
              <a:t>13/05/2015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5E7B-1E6C-4EB7-97DA-4EB9EED71F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51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088-E06D-4568-B9CF-FC0D78DE75F0}" type="datetimeFigureOut">
              <a:rPr lang="fr-FR" smtClean="0"/>
              <a:t>13/05/2015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5E7B-1E6C-4EB7-97DA-4EB9EED71F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821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088-E06D-4568-B9CF-FC0D78DE75F0}" type="datetimeFigureOut">
              <a:rPr lang="fr-FR" smtClean="0"/>
              <a:t>13/05/2015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5E7B-1E6C-4EB7-97DA-4EB9EED71F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9025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088-E06D-4568-B9CF-FC0D78DE75F0}" type="datetimeFigureOut">
              <a:rPr lang="fr-FR" smtClean="0"/>
              <a:t>13/05/2015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5E7B-1E6C-4EB7-97DA-4EB9EED71F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82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088-E06D-4568-B9CF-FC0D78DE75F0}" type="datetimeFigureOut">
              <a:rPr lang="fr-FR" smtClean="0"/>
              <a:t>13/05/2015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5E7B-1E6C-4EB7-97DA-4EB9EED71F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771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088-E06D-4568-B9CF-FC0D78DE75F0}" type="datetimeFigureOut">
              <a:rPr lang="fr-FR" smtClean="0"/>
              <a:t>13/05/2015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5E7B-1E6C-4EB7-97DA-4EB9EED71F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505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088-E06D-4568-B9CF-FC0D78DE75F0}" type="datetimeFigureOut">
              <a:rPr lang="fr-FR" smtClean="0"/>
              <a:t>13/05/2015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5E7B-1E6C-4EB7-97DA-4EB9EED71F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61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088-E06D-4568-B9CF-FC0D78DE75F0}" type="datetimeFigureOut">
              <a:rPr lang="fr-FR" smtClean="0"/>
              <a:t>13/05/2015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5E7B-1E6C-4EB7-97DA-4EB9EED71F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44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C9088-E06D-4568-B9CF-FC0D78DE75F0}" type="datetimeFigureOut">
              <a:rPr lang="fr-FR" smtClean="0"/>
              <a:t>13/05/2015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05E7B-1E6C-4EB7-97DA-4EB9EED71F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1640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emf"/><Relationship Id="rId18" Type="http://schemas.openxmlformats.org/officeDocument/2006/relationships/image" Target="../media/image25.emf"/><Relationship Id="rId26" Type="http://schemas.openxmlformats.org/officeDocument/2006/relationships/image" Target="../media/image33.emf"/><Relationship Id="rId39" Type="http://schemas.openxmlformats.org/officeDocument/2006/relationships/image" Target="../media/image46.emf"/><Relationship Id="rId21" Type="http://schemas.openxmlformats.org/officeDocument/2006/relationships/image" Target="../media/image28.emf"/><Relationship Id="rId34" Type="http://schemas.openxmlformats.org/officeDocument/2006/relationships/image" Target="../media/image41.emf"/><Relationship Id="rId42" Type="http://schemas.openxmlformats.org/officeDocument/2006/relationships/image" Target="../media/image49.emf"/><Relationship Id="rId47" Type="http://schemas.openxmlformats.org/officeDocument/2006/relationships/image" Target="../media/image54.emf"/><Relationship Id="rId50" Type="http://schemas.openxmlformats.org/officeDocument/2006/relationships/image" Target="../media/image57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6" Type="http://schemas.openxmlformats.org/officeDocument/2006/relationships/image" Target="../media/image23.emf"/><Relationship Id="rId29" Type="http://schemas.openxmlformats.org/officeDocument/2006/relationships/image" Target="../media/image36.emf"/><Relationship Id="rId11" Type="http://schemas.openxmlformats.org/officeDocument/2006/relationships/image" Target="../media/image18.emf"/><Relationship Id="rId24" Type="http://schemas.openxmlformats.org/officeDocument/2006/relationships/image" Target="../media/image31.emf"/><Relationship Id="rId32" Type="http://schemas.openxmlformats.org/officeDocument/2006/relationships/image" Target="../media/image39.emf"/><Relationship Id="rId37" Type="http://schemas.openxmlformats.org/officeDocument/2006/relationships/image" Target="../media/image44.emf"/><Relationship Id="rId40" Type="http://schemas.openxmlformats.org/officeDocument/2006/relationships/image" Target="../media/image47.emf"/><Relationship Id="rId45" Type="http://schemas.openxmlformats.org/officeDocument/2006/relationships/image" Target="../media/image52.emf"/><Relationship Id="rId53" Type="http://schemas.openxmlformats.org/officeDocument/2006/relationships/image" Target="../media/image60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19" Type="http://schemas.openxmlformats.org/officeDocument/2006/relationships/image" Target="../media/image26.emf"/><Relationship Id="rId31" Type="http://schemas.openxmlformats.org/officeDocument/2006/relationships/image" Target="../media/image38.emf"/><Relationship Id="rId44" Type="http://schemas.openxmlformats.org/officeDocument/2006/relationships/image" Target="../media/image51.emf"/><Relationship Id="rId52" Type="http://schemas.openxmlformats.org/officeDocument/2006/relationships/image" Target="../media/image59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Relationship Id="rId14" Type="http://schemas.openxmlformats.org/officeDocument/2006/relationships/image" Target="../media/image21.emf"/><Relationship Id="rId22" Type="http://schemas.openxmlformats.org/officeDocument/2006/relationships/image" Target="../media/image29.emf"/><Relationship Id="rId27" Type="http://schemas.openxmlformats.org/officeDocument/2006/relationships/image" Target="../media/image34.emf"/><Relationship Id="rId30" Type="http://schemas.openxmlformats.org/officeDocument/2006/relationships/image" Target="../media/image37.emf"/><Relationship Id="rId35" Type="http://schemas.openxmlformats.org/officeDocument/2006/relationships/image" Target="../media/image42.emf"/><Relationship Id="rId43" Type="http://schemas.openxmlformats.org/officeDocument/2006/relationships/image" Target="../media/image50.emf"/><Relationship Id="rId48" Type="http://schemas.openxmlformats.org/officeDocument/2006/relationships/image" Target="../media/image55.emf"/><Relationship Id="rId8" Type="http://schemas.openxmlformats.org/officeDocument/2006/relationships/image" Target="../media/image15.emf"/><Relationship Id="rId51" Type="http://schemas.openxmlformats.org/officeDocument/2006/relationships/image" Target="../media/image58.emf"/><Relationship Id="rId3" Type="http://schemas.openxmlformats.org/officeDocument/2006/relationships/image" Target="../media/image10.png"/><Relationship Id="rId12" Type="http://schemas.openxmlformats.org/officeDocument/2006/relationships/image" Target="../media/image19.emf"/><Relationship Id="rId17" Type="http://schemas.openxmlformats.org/officeDocument/2006/relationships/image" Target="../media/image24.emf"/><Relationship Id="rId25" Type="http://schemas.openxmlformats.org/officeDocument/2006/relationships/image" Target="../media/image32.emf"/><Relationship Id="rId33" Type="http://schemas.openxmlformats.org/officeDocument/2006/relationships/image" Target="../media/image40.emf"/><Relationship Id="rId38" Type="http://schemas.openxmlformats.org/officeDocument/2006/relationships/image" Target="../media/image45.emf"/><Relationship Id="rId46" Type="http://schemas.openxmlformats.org/officeDocument/2006/relationships/image" Target="../media/image53.emf"/><Relationship Id="rId20" Type="http://schemas.openxmlformats.org/officeDocument/2006/relationships/image" Target="../media/image27.emf"/><Relationship Id="rId41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15" Type="http://schemas.openxmlformats.org/officeDocument/2006/relationships/image" Target="../media/image22.emf"/><Relationship Id="rId23" Type="http://schemas.openxmlformats.org/officeDocument/2006/relationships/image" Target="../media/image30.emf"/><Relationship Id="rId28" Type="http://schemas.openxmlformats.org/officeDocument/2006/relationships/image" Target="../media/image35.emf"/><Relationship Id="rId36" Type="http://schemas.openxmlformats.org/officeDocument/2006/relationships/image" Target="../media/image43.emf"/><Relationship Id="rId49" Type="http://schemas.openxmlformats.org/officeDocument/2006/relationships/image" Target="../media/image5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/>
          <p:cNvGrpSpPr/>
          <p:nvPr/>
        </p:nvGrpSpPr>
        <p:grpSpPr>
          <a:xfrm>
            <a:off x="-335928" y="-1058747"/>
            <a:ext cx="14027865" cy="7603566"/>
            <a:chOff x="-335928" y="-1058747"/>
            <a:chExt cx="14027865" cy="7603566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0141" y="0"/>
              <a:ext cx="10677530" cy="649018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35928" y="-29443"/>
              <a:ext cx="5189646" cy="500659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1012" y="-1058747"/>
              <a:ext cx="4915493" cy="479310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5381" y="-54639"/>
              <a:ext cx="4816556" cy="469663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45389" y="3782467"/>
              <a:ext cx="1828467" cy="178361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0991" y="4700430"/>
              <a:ext cx="1890588" cy="184438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0488" y="3782467"/>
              <a:ext cx="1826694" cy="179519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26801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90" y="690905"/>
            <a:ext cx="9647619" cy="5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4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e 66"/>
          <p:cNvGrpSpPr/>
          <p:nvPr/>
        </p:nvGrpSpPr>
        <p:grpSpPr>
          <a:xfrm>
            <a:off x="-80765" y="385711"/>
            <a:ext cx="12272765" cy="6472289"/>
            <a:chOff x="0" y="252209"/>
            <a:chExt cx="12272765" cy="6472289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567" y="3870875"/>
              <a:ext cx="1160433" cy="1420359"/>
            </a:xfrm>
            <a:prstGeom prst="rect">
              <a:avLst/>
            </a:prstGeom>
          </p:spPr>
        </p:pic>
        <p:pic>
          <p:nvPicPr>
            <p:cNvPr id="66" name="Image 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2844" y="3710430"/>
              <a:ext cx="1211108" cy="857415"/>
            </a:xfrm>
            <a:prstGeom prst="rect">
              <a:avLst/>
            </a:prstGeom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417" y="252209"/>
              <a:ext cx="1537557" cy="680317"/>
            </a:xfrm>
            <a:prstGeom prst="rect">
              <a:avLst/>
            </a:prstGeom>
          </p:spPr>
        </p:pic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5644" y="339678"/>
              <a:ext cx="2433393" cy="421990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4515" y="313661"/>
              <a:ext cx="1631860" cy="678516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71223" y="327231"/>
              <a:ext cx="1318641" cy="514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2387" y="1125363"/>
              <a:ext cx="1285797" cy="641550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00904" y="1349528"/>
              <a:ext cx="1196697" cy="452344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40321" y="1180206"/>
              <a:ext cx="1486805" cy="841359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10547" y="1292889"/>
              <a:ext cx="1585016" cy="451912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26385" y="2150792"/>
              <a:ext cx="2215752" cy="340878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69220" y="2150792"/>
              <a:ext cx="1623221" cy="458063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87362" y="2188770"/>
              <a:ext cx="1589212" cy="471276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25582" y="2284380"/>
              <a:ext cx="1137680" cy="271484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8017" y="3108053"/>
              <a:ext cx="704330" cy="658925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35771" y="3057139"/>
              <a:ext cx="732890" cy="738666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774866" y="2994413"/>
              <a:ext cx="907801" cy="886204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690468" y="3147571"/>
              <a:ext cx="1218449" cy="584565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042136" y="3298636"/>
              <a:ext cx="2022290" cy="365589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314356" y="3141176"/>
              <a:ext cx="847988" cy="700311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0" y="4122747"/>
              <a:ext cx="1450542" cy="759938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896081" y="3821332"/>
              <a:ext cx="1196697" cy="1167047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378753" y="4009451"/>
              <a:ext cx="1124170" cy="723750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380309" y="4246221"/>
              <a:ext cx="1673801" cy="550136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16057" y="4988379"/>
              <a:ext cx="1196697" cy="787078"/>
            </a:xfrm>
            <a:prstGeom prst="rect">
              <a:avLst/>
            </a:prstGeom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205265" y="5107403"/>
              <a:ext cx="1196697" cy="805172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16057" y="5951390"/>
              <a:ext cx="979116" cy="714703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216327" y="6091204"/>
              <a:ext cx="1988938" cy="488558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476659" y="6091204"/>
              <a:ext cx="1561569" cy="620884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245158" y="6219426"/>
              <a:ext cx="1476177" cy="328813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9321773" y="278725"/>
              <a:ext cx="1378015" cy="660422"/>
            </a:xfrm>
            <a:prstGeom prst="rect">
              <a:avLst/>
            </a:prstGeom>
          </p:spPr>
        </p:pic>
        <p:pic>
          <p:nvPicPr>
            <p:cNvPr id="43" name="Image 42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0922030" y="339678"/>
              <a:ext cx="1168427" cy="495540"/>
            </a:xfrm>
            <a:prstGeom prst="rect">
              <a:avLst/>
            </a:prstGeom>
          </p:spPr>
        </p:pic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8512940" y="1162175"/>
              <a:ext cx="1232961" cy="750891"/>
            </a:xfrm>
            <a:prstGeom prst="rect">
              <a:avLst/>
            </a:prstGeom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9846678" y="1280048"/>
              <a:ext cx="1668123" cy="597094"/>
            </a:xfrm>
            <a:prstGeom prst="rect">
              <a:avLst/>
            </a:prstGeom>
          </p:spPr>
        </p:pic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1369737" y="1073953"/>
              <a:ext cx="720720" cy="875558"/>
            </a:xfrm>
            <a:prstGeom prst="rect">
              <a:avLst/>
            </a:prstGeom>
          </p:spPr>
        </p:pic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9196992" y="2082606"/>
              <a:ext cx="1595596" cy="805172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10756837" y="2115877"/>
              <a:ext cx="1515928" cy="921069"/>
            </a:xfrm>
            <a:prstGeom prst="rect">
              <a:avLst/>
            </a:prstGeom>
          </p:spPr>
        </p:pic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54869" y="1997758"/>
              <a:ext cx="830277" cy="828536"/>
            </a:xfrm>
            <a:prstGeom prst="rect">
              <a:avLst/>
            </a:prstGeom>
          </p:spPr>
        </p:pic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8052793" y="3328431"/>
              <a:ext cx="1135257" cy="474084"/>
            </a:xfrm>
            <a:prstGeom prst="rect">
              <a:avLst/>
            </a:prstGeom>
          </p:spPr>
        </p:pic>
        <p:pic>
          <p:nvPicPr>
            <p:cNvPr id="52" name="Image 51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9248112" y="3368006"/>
              <a:ext cx="1480586" cy="480181"/>
            </a:xfrm>
            <a:prstGeom prst="rect">
              <a:avLst/>
            </a:prstGeom>
          </p:spPr>
        </p:pic>
        <p:pic>
          <p:nvPicPr>
            <p:cNvPr id="53" name="Image 52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10922030" y="3348422"/>
              <a:ext cx="1255283" cy="493065"/>
            </a:xfrm>
            <a:prstGeom prst="rect">
              <a:avLst/>
            </a:prstGeom>
          </p:spPr>
        </p:pic>
        <p:pic>
          <p:nvPicPr>
            <p:cNvPr id="54" name="Image 53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7234685" y="4186872"/>
              <a:ext cx="705746" cy="670407"/>
            </a:xfrm>
            <a:prstGeom prst="rect">
              <a:avLst/>
            </a:prstGeom>
          </p:spPr>
        </p:pic>
        <p:pic>
          <p:nvPicPr>
            <p:cNvPr id="55" name="Image 54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8230544" y="4253265"/>
              <a:ext cx="1318134" cy="466744"/>
            </a:xfrm>
            <a:prstGeom prst="rect">
              <a:avLst/>
            </a:prstGeom>
          </p:spPr>
        </p:pic>
        <p:pic>
          <p:nvPicPr>
            <p:cNvPr id="56" name="Image 55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9635087" y="4286317"/>
              <a:ext cx="1341751" cy="434250"/>
            </a:xfrm>
            <a:prstGeom prst="rect">
              <a:avLst/>
            </a:prstGeom>
          </p:spPr>
        </p:pic>
        <p:pic>
          <p:nvPicPr>
            <p:cNvPr id="57" name="Image 56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11063247" y="4191314"/>
              <a:ext cx="918967" cy="541887"/>
            </a:xfrm>
            <a:prstGeom prst="rect">
              <a:avLst/>
            </a:prstGeom>
          </p:spPr>
        </p:pic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5825989" y="5314067"/>
              <a:ext cx="1849437" cy="461390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7865113" y="5108984"/>
              <a:ext cx="730862" cy="722576"/>
            </a:xfrm>
            <a:prstGeom prst="rect">
              <a:avLst/>
            </a:prstGeom>
          </p:spPr>
        </p:pic>
        <p:pic>
          <p:nvPicPr>
            <p:cNvPr id="61" name="Image 60"/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9637111" y="5145857"/>
              <a:ext cx="906589" cy="669469"/>
            </a:xfrm>
            <a:prstGeom prst="rect">
              <a:avLst/>
            </a:prstGeom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10666261" y="5261223"/>
              <a:ext cx="1465067" cy="428758"/>
            </a:xfrm>
            <a:prstGeom prst="rect">
              <a:avLst/>
            </a:prstGeom>
          </p:spPr>
        </p:pic>
        <p:pic>
          <p:nvPicPr>
            <p:cNvPr id="63" name="Image 62"/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7003055" y="6202873"/>
              <a:ext cx="1170753" cy="361918"/>
            </a:xfrm>
            <a:prstGeom prst="rect">
              <a:avLst/>
            </a:prstGeom>
          </p:spPr>
        </p:pic>
        <p:pic>
          <p:nvPicPr>
            <p:cNvPr id="64" name="Image 63"/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8411862" y="5946467"/>
              <a:ext cx="1305488" cy="778031"/>
            </a:xfrm>
            <a:prstGeom prst="rect">
              <a:avLst/>
            </a:prstGeom>
          </p:spPr>
        </p:pic>
        <p:pic>
          <p:nvPicPr>
            <p:cNvPr id="65" name="Image 64"/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9786896" y="6150795"/>
              <a:ext cx="1536470" cy="369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7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71" y="1228725"/>
            <a:ext cx="9877425" cy="531495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835440" y="859393"/>
            <a:ext cx="628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European</a:t>
            </a:r>
            <a:r>
              <a:rPr lang="fr-FR" dirty="0" smtClean="0"/>
              <a:t> EV sales by </a:t>
            </a:r>
            <a:r>
              <a:rPr lang="fr-FR" dirty="0" err="1" smtClean="0"/>
              <a:t>fast</a:t>
            </a:r>
            <a:r>
              <a:rPr lang="fr-FR" dirty="0" smtClean="0"/>
              <a:t> </a:t>
            </a:r>
            <a:r>
              <a:rPr lang="fr-FR" dirty="0" err="1" smtClean="0"/>
              <a:t>charging</a:t>
            </a:r>
            <a:r>
              <a:rPr lang="fr-FR" dirty="0" smtClean="0"/>
              <a:t> type (cumulative) 2010-2014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599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1036971" y="690951"/>
            <a:ext cx="9877425" cy="5684282"/>
            <a:chOff x="1036971" y="859393"/>
            <a:chExt cx="9877425" cy="5684282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6971" y="1228725"/>
              <a:ext cx="9877425" cy="5314950"/>
            </a:xfrm>
            <a:prstGeom prst="rect">
              <a:avLst/>
            </a:prstGeom>
          </p:spPr>
        </p:pic>
        <p:sp>
          <p:nvSpPr>
            <p:cNvPr id="3" name="ZoneTexte 2"/>
            <p:cNvSpPr txBox="1"/>
            <p:nvPr/>
          </p:nvSpPr>
          <p:spPr>
            <a:xfrm>
              <a:off x="2835440" y="859393"/>
              <a:ext cx="6280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 smtClean="0"/>
                <a:t>European</a:t>
              </a:r>
              <a:r>
                <a:rPr lang="fr-FR" dirty="0" smtClean="0"/>
                <a:t> EV sales by </a:t>
              </a:r>
              <a:r>
                <a:rPr lang="fr-FR" dirty="0" err="1" smtClean="0"/>
                <a:t>fast</a:t>
              </a:r>
              <a:r>
                <a:rPr lang="fr-FR" dirty="0" smtClean="0"/>
                <a:t> </a:t>
              </a:r>
              <a:r>
                <a:rPr lang="fr-FR" dirty="0" err="1" smtClean="0"/>
                <a:t>charging</a:t>
              </a:r>
              <a:r>
                <a:rPr lang="fr-FR" dirty="0" smtClean="0"/>
                <a:t> type (cumulative) 2010-2014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13751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22</Words>
  <Application>Microsoft Office PowerPoint</Application>
  <PresentationFormat>Grand écran</PresentationFormat>
  <Paragraphs>2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Vincent</dc:creator>
  <cp:lastModifiedBy>Vincent</cp:lastModifiedBy>
  <cp:revision>9</cp:revision>
  <dcterms:created xsi:type="dcterms:W3CDTF">2015-05-13T11:56:19Z</dcterms:created>
  <dcterms:modified xsi:type="dcterms:W3CDTF">2015-05-13T12:48:57Z</dcterms:modified>
</cp:coreProperties>
</file>